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handoutMasterIdLst>
    <p:handoutMasterId r:id="rId6"/>
  </p:handoutMasterIdLst>
  <p:sldIdLst>
    <p:sldId id="277" r:id="rId2"/>
    <p:sldId id="274" r:id="rId3"/>
    <p:sldId id="275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54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148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E0F58C-462D-42C9-8716-D13FECEC9A30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6C3DB5-4DF7-4FC3-A87C-A5E4505A736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783360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79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F84D00AC-F13E-D544-50A4-89C41700C1F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E17C1F7-B547-2E81-B5B2-32B68C2797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C983EF0-1CAB-A0C4-19BB-EB745A7286B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01F30D81-C41E-64C5-5B35-0C14CC94AC07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C0D4BB0B-B3AE-3381-B7B5-A4E94D2691E1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DA106CEF-C152-7A13-D58A-BC442F52F778}"/>
                </a:ext>
              </a:extLst>
            </p:cNvPr>
            <p:cNvSpPr txBox="1"/>
            <p:nvPr/>
          </p:nvSpPr>
          <p:spPr>
            <a:xfrm>
              <a:off x="2063750" y="3009900"/>
              <a:ext cx="5016500" cy="24929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457200" marR="0" lvl="0" indent="-45720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Wingdings" panose="05000000000000000000" pitchFamily="2" charset="2"/>
                <a:buChar char="è"/>
                <a:tabLst/>
                <a:defRPr/>
              </a:pPr>
              <a:r>
                <a:rPr kumimoji="0" lang="fr-FR" sz="32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Je mémorise la suite des nombres de 1 à 100.</a:t>
              </a:r>
            </a:p>
            <a:p>
              <a:pPr marL="457200" marR="0" lvl="0" indent="-45720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Wingdings" panose="05000000000000000000" pitchFamily="2" charset="2"/>
                <a:buChar char="è"/>
                <a:tabLst/>
                <a:defRPr/>
              </a:pPr>
              <a:r>
                <a:rPr lang="fr-FR" sz="3200" b="1" dirty="0">
                  <a:solidFill>
                    <a:prstClr val="white"/>
                  </a:solidFill>
                  <a:latin typeface="Calibri" panose="020F0502020204030204"/>
                </a:rPr>
                <a:t>Je lis et j’utilise le tableau des nombres.</a:t>
              </a:r>
              <a:endParaRPr kumimoji="0" lang="fr-FR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6F808CB8-7104-F0C7-4DD9-566904F12B7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16919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861" y="348218"/>
            <a:ext cx="7886700" cy="526759"/>
          </a:xfrm>
        </p:spPr>
        <p:txBody>
          <a:bodyPr>
            <a:normAutofit fontScale="90000"/>
          </a:bodyPr>
          <a:lstStyle/>
          <a:p>
            <a:r>
              <a:rPr lang="fr-FR" dirty="0"/>
              <a:t>LE TABLEAU DES NOMBRES.</a:t>
            </a:r>
          </a:p>
        </p:txBody>
      </p:sp>
      <p:graphicFrame>
        <p:nvGraphicFramePr>
          <p:cNvPr id="5" name="Tableau 4">
            <a:extLst>
              <a:ext uri="{FF2B5EF4-FFF2-40B4-BE49-F238E27FC236}">
                <a16:creationId xmlns:a16="http://schemas.microsoft.com/office/drawing/2014/main" id="{E5F3682E-EF22-8453-A504-937A778FF7D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8889669"/>
              </p:ext>
            </p:extLst>
          </p:nvPr>
        </p:nvGraphicFramePr>
        <p:xfrm>
          <a:off x="1619002" y="1072736"/>
          <a:ext cx="5747330" cy="525681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74733">
                  <a:extLst>
                    <a:ext uri="{9D8B030D-6E8A-4147-A177-3AD203B41FA5}">
                      <a16:colId xmlns:a16="http://schemas.microsoft.com/office/drawing/2014/main" val="4174479959"/>
                    </a:ext>
                  </a:extLst>
                </a:gridCol>
                <a:gridCol w="574733">
                  <a:extLst>
                    <a:ext uri="{9D8B030D-6E8A-4147-A177-3AD203B41FA5}">
                      <a16:colId xmlns:a16="http://schemas.microsoft.com/office/drawing/2014/main" val="2133614001"/>
                    </a:ext>
                  </a:extLst>
                </a:gridCol>
                <a:gridCol w="574733">
                  <a:extLst>
                    <a:ext uri="{9D8B030D-6E8A-4147-A177-3AD203B41FA5}">
                      <a16:colId xmlns:a16="http://schemas.microsoft.com/office/drawing/2014/main" val="2684648355"/>
                    </a:ext>
                  </a:extLst>
                </a:gridCol>
                <a:gridCol w="574733">
                  <a:extLst>
                    <a:ext uri="{9D8B030D-6E8A-4147-A177-3AD203B41FA5}">
                      <a16:colId xmlns:a16="http://schemas.microsoft.com/office/drawing/2014/main" val="533403659"/>
                    </a:ext>
                  </a:extLst>
                </a:gridCol>
                <a:gridCol w="574733">
                  <a:extLst>
                    <a:ext uri="{9D8B030D-6E8A-4147-A177-3AD203B41FA5}">
                      <a16:colId xmlns:a16="http://schemas.microsoft.com/office/drawing/2014/main" val="327681416"/>
                    </a:ext>
                  </a:extLst>
                </a:gridCol>
                <a:gridCol w="574733">
                  <a:extLst>
                    <a:ext uri="{9D8B030D-6E8A-4147-A177-3AD203B41FA5}">
                      <a16:colId xmlns:a16="http://schemas.microsoft.com/office/drawing/2014/main" val="1815129676"/>
                    </a:ext>
                  </a:extLst>
                </a:gridCol>
                <a:gridCol w="574733">
                  <a:extLst>
                    <a:ext uri="{9D8B030D-6E8A-4147-A177-3AD203B41FA5}">
                      <a16:colId xmlns:a16="http://schemas.microsoft.com/office/drawing/2014/main" val="1268857358"/>
                    </a:ext>
                  </a:extLst>
                </a:gridCol>
                <a:gridCol w="574733">
                  <a:extLst>
                    <a:ext uri="{9D8B030D-6E8A-4147-A177-3AD203B41FA5}">
                      <a16:colId xmlns:a16="http://schemas.microsoft.com/office/drawing/2014/main" val="305866689"/>
                    </a:ext>
                  </a:extLst>
                </a:gridCol>
                <a:gridCol w="574733">
                  <a:extLst>
                    <a:ext uri="{9D8B030D-6E8A-4147-A177-3AD203B41FA5}">
                      <a16:colId xmlns:a16="http://schemas.microsoft.com/office/drawing/2014/main" val="572443473"/>
                    </a:ext>
                  </a:extLst>
                </a:gridCol>
                <a:gridCol w="574733">
                  <a:extLst>
                    <a:ext uri="{9D8B030D-6E8A-4147-A177-3AD203B41FA5}">
                      <a16:colId xmlns:a16="http://schemas.microsoft.com/office/drawing/2014/main" val="2044673919"/>
                    </a:ext>
                  </a:extLst>
                </a:gridCol>
              </a:tblGrid>
              <a:tr h="52568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 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2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3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4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5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6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7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8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9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3191198"/>
                  </a:ext>
                </a:extLst>
              </a:tr>
              <a:tr h="52568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10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11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12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13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14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15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16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17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18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19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13700517"/>
                  </a:ext>
                </a:extLst>
              </a:tr>
              <a:tr h="52568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20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21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22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23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24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25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26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27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19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29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2132768"/>
                  </a:ext>
                </a:extLst>
              </a:tr>
              <a:tr h="52568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30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31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32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33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34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35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36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37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38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39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8082955"/>
                  </a:ext>
                </a:extLst>
              </a:tr>
              <a:tr h="52568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40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41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42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43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44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45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46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47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48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49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76083582"/>
                  </a:ext>
                </a:extLst>
              </a:tr>
              <a:tr h="52568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50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51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52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53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54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55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56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57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58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59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78306847"/>
                  </a:ext>
                </a:extLst>
              </a:tr>
              <a:tr h="52568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60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61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62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63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64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65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66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67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68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69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37029634"/>
                  </a:ext>
                </a:extLst>
              </a:tr>
              <a:tr h="52568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70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71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72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73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74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75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76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77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78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79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2179349"/>
                  </a:ext>
                </a:extLst>
              </a:tr>
              <a:tr h="52568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80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81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82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83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84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85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86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87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88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89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29488790"/>
                  </a:ext>
                </a:extLst>
              </a:tr>
              <a:tr h="52568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90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91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92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93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94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95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96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97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98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99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65992702"/>
                  </a:ext>
                </a:extLst>
              </a:tr>
            </a:tbl>
          </a:graphicData>
        </a:graphic>
      </p:graphicFrame>
      <p:sp>
        <p:nvSpPr>
          <p:cNvPr id="11" name="Rectangle : coins arrondis 10">
            <a:extLst>
              <a:ext uri="{FF2B5EF4-FFF2-40B4-BE49-F238E27FC236}">
                <a16:creationId xmlns:a16="http://schemas.microsoft.com/office/drawing/2014/main" id="{3654BB0D-ADD9-88B2-0E40-8E55996C0F6A}"/>
              </a:ext>
            </a:extLst>
          </p:cNvPr>
          <p:cNvSpPr/>
          <p:nvPr/>
        </p:nvSpPr>
        <p:spPr>
          <a:xfrm>
            <a:off x="1525815" y="1579418"/>
            <a:ext cx="5933704" cy="585850"/>
          </a:xfrm>
          <a:prstGeom prst="roundRect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Rectangle : coins arrondis 11">
            <a:extLst>
              <a:ext uri="{FF2B5EF4-FFF2-40B4-BE49-F238E27FC236}">
                <a16:creationId xmlns:a16="http://schemas.microsoft.com/office/drawing/2014/main" id="{48DB06EF-79B4-93A8-9B5E-BC97453123FF}"/>
              </a:ext>
            </a:extLst>
          </p:cNvPr>
          <p:cNvSpPr/>
          <p:nvPr/>
        </p:nvSpPr>
        <p:spPr>
          <a:xfrm>
            <a:off x="1525815" y="2630384"/>
            <a:ext cx="5933704" cy="585850"/>
          </a:xfrm>
          <a:prstGeom prst="roundRect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Rectangle : coins arrondis 12">
            <a:extLst>
              <a:ext uri="{FF2B5EF4-FFF2-40B4-BE49-F238E27FC236}">
                <a16:creationId xmlns:a16="http://schemas.microsoft.com/office/drawing/2014/main" id="{6A48B4D6-A35A-A2AB-0B9C-E6CCBE855A9A}"/>
              </a:ext>
            </a:extLst>
          </p:cNvPr>
          <p:cNvSpPr/>
          <p:nvPr/>
        </p:nvSpPr>
        <p:spPr>
          <a:xfrm>
            <a:off x="1553359" y="4736275"/>
            <a:ext cx="5933704" cy="585850"/>
          </a:xfrm>
          <a:prstGeom prst="roundRect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Rectangle : coins arrondis 13">
            <a:extLst>
              <a:ext uri="{FF2B5EF4-FFF2-40B4-BE49-F238E27FC236}">
                <a16:creationId xmlns:a16="http://schemas.microsoft.com/office/drawing/2014/main" id="{865CA3D1-9253-33D3-ACAC-CD832EC98A10}"/>
              </a:ext>
            </a:extLst>
          </p:cNvPr>
          <p:cNvSpPr/>
          <p:nvPr/>
        </p:nvSpPr>
        <p:spPr>
          <a:xfrm rot="5400000">
            <a:off x="1470396" y="3408216"/>
            <a:ext cx="5458691" cy="585850"/>
          </a:xfrm>
          <a:prstGeom prst="roundRect">
            <a:avLst/>
          </a:prstGeom>
          <a:noFill/>
          <a:ln w="28575"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Rectangle : coins arrondis 14">
            <a:extLst>
              <a:ext uri="{FF2B5EF4-FFF2-40B4-BE49-F238E27FC236}">
                <a16:creationId xmlns:a16="http://schemas.microsoft.com/office/drawing/2014/main" id="{0EE68EA9-5111-B913-7F21-E96430D3257E}"/>
              </a:ext>
            </a:extLst>
          </p:cNvPr>
          <p:cNvSpPr/>
          <p:nvPr/>
        </p:nvSpPr>
        <p:spPr>
          <a:xfrm rot="5400000">
            <a:off x="3200153" y="3408215"/>
            <a:ext cx="5458691" cy="585850"/>
          </a:xfrm>
          <a:prstGeom prst="roundRect">
            <a:avLst/>
          </a:prstGeom>
          <a:noFill/>
          <a:ln w="28575"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65380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861" y="348218"/>
            <a:ext cx="7886700" cy="526759"/>
          </a:xfrm>
        </p:spPr>
        <p:txBody>
          <a:bodyPr>
            <a:normAutofit fontScale="90000"/>
          </a:bodyPr>
          <a:lstStyle/>
          <a:p>
            <a:r>
              <a:rPr lang="fr-FR" dirty="0"/>
              <a:t>LE TABLEAU DES NOMBRES.</a:t>
            </a:r>
          </a:p>
        </p:txBody>
      </p:sp>
      <p:graphicFrame>
        <p:nvGraphicFramePr>
          <p:cNvPr id="5" name="Tableau 4">
            <a:extLst>
              <a:ext uri="{FF2B5EF4-FFF2-40B4-BE49-F238E27FC236}">
                <a16:creationId xmlns:a16="http://schemas.microsoft.com/office/drawing/2014/main" id="{E5F3682E-EF22-8453-A504-937A778FF7D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4128633"/>
              </p:ext>
            </p:extLst>
          </p:nvPr>
        </p:nvGraphicFramePr>
        <p:xfrm>
          <a:off x="1619002" y="1072736"/>
          <a:ext cx="5747330" cy="525681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74733">
                  <a:extLst>
                    <a:ext uri="{9D8B030D-6E8A-4147-A177-3AD203B41FA5}">
                      <a16:colId xmlns:a16="http://schemas.microsoft.com/office/drawing/2014/main" val="4174479959"/>
                    </a:ext>
                  </a:extLst>
                </a:gridCol>
                <a:gridCol w="574733">
                  <a:extLst>
                    <a:ext uri="{9D8B030D-6E8A-4147-A177-3AD203B41FA5}">
                      <a16:colId xmlns:a16="http://schemas.microsoft.com/office/drawing/2014/main" val="2133614001"/>
                    </a:ext>
                  </a:extLst>
                </a:gridCol>
                <a:gridCol w="574733">
                  <a:extLst>
                    <a:ext uri="{9D8B030D-6E8A-4147-A177-3AD203B41FA5}">
                      <a16:colId xmlns:a16="http://schemas.microsoft.com/office/drawing/2014/main" val="2684648355"/>
                    </a:ext>
                  </a:extLst>
                </a:gridCol>
                <a:gridCol w="574733">
                  <a:extLst>
                    <a:ext uri="{9D8B030D-6E8A-4147-A177-3AD203B41FA5}">
                      <a16:colId xmlns:a16="http://schemas.microsoft.com/office/drawing/2014/main" val="533403659"/>
                    </a:ext>
                  </a:extLst>
                </a:gridCol>
                <a:gridCol w="574733">
                  <a:extLst>
                    <a:ext uri="{9D8B030D-6E8A-4147-A177-3AD203B41FA5}">
                      <a16:colId xmlns:a16="http://schemas.microsoft.com/office/drawing/2014/main" val="327681416"/>
                    </a:ext>
                  </a:extLst>
                </a:gridCol>
                <a:gridCol w="574733">
                  <a:extLst>
                    <a:ext uri="{9D8B030D-6E8A-4147-A177-3AD203B41FA5}">
                      <a16:colId xmlns:a16="http://schemas.microsoft.com/office/drawing/2014/main" val="1815129676"/>
                    </a:ext>
                  </a:extLst>
                </a:gridCol>
                <a:gridCol w="574733">
                  <a:extLst>
                    <a:ext uri="{9D8B030D-6E8A-4147-A177-3AD203B41FA5}">
                      <a16:colId xmlns:a16="http://schemas.microsoft.com/office/drawing/2014/main" val="1268857358"/>
                    </a:ext>
                  </a:extLst>
                </a:gridCol>
                <a:gridCol w="574733">
                  <a:extLst>
                    <a:ext uri="{9D8B030D-6E8A-4147-A177-3AD203B41FA5}">
                      <a16:colId xmlns:a16="http://schemas.microsoft.com/office/drawing/2014/main" val="305866689"/>
                    </a:ext>
                  </a:extLst>
                </a:gridCol>
                <a:gridCol w="574733">
                  <a:extLst>
                    <a:ext uri="{9D8B030D-6E8A-4147-A177-3AD203B41FA5}">
                      <a16:colId xmlns:a16="http://schemas.microsoft.com/office/drawing/2014/main" val="572443473"/>
                    </a:ext>
                  </a:extLst>
                </a:gridCol>
                <a:gridCol w="574733">
                  <a:extLst>
                    <a:ext uri="{9D8B030D-6E8A-4147-A177-3AD203B41FA5}">
                      <a16:colId xmlns:a16="http://schemas.microsoft.com/office/drawing/2014/main" val="2044673919"/>
                    </a:ext>
                  </a:extLst>
                </a:gridCol>
              </a:tblGrid>
              <a:tr h="52568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 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2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3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4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5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6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7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8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9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3191198"/>
                  </a:ext>
                </a:extLst>
              </a:tr>
              <a:tr h="52568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10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11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12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13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14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15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16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17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18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19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13700517"/>
                  </a:ext>
                </a:extLst>
              </a:tr>
              <a:tr h="52568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20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21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22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23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24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25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26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27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19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29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2132768"/>
                  </a:ext>
                </a:extLst>
              </a:tr>
              <a:tr h="52568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30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31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32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33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34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35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36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37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38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39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8082955"/>
                  </a:ext>
                </a:extLst>
              </a:tr>
              <a:tr h="52568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40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41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42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43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44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45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46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47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48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49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76083582"/>
                  </a:ext>
                </a:extLst>
              </a:tr>
              <a:tr h="52568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50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51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52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53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54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55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56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57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58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59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78306847"/>
                  </a:ext>
                </a:extLst>
              </a:tr>
              <a:tr h="52568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60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61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62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63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64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65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66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67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68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69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37029634"/>
                  </a:ext>
                </a:extLst>
              </a:tr>
              <a:tr h="52568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70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71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72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73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74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75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76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77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78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79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2179349"/>
                  </a:ext>
                </a:extLst>
              </a:tr>
              <a:tr h="52568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80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81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82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83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84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85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86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87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88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89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29488790"/>
                  </a:ext>
                </a:extLst>
              </a:tr>
              <a:tr h="52568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90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91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92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93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94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95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96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97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98</a:t>
                      </a:r>
                      <a:endParaRPr lang="fr-FR" sz="1700" kern="10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500" kern="100" dirty="0"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</a:rPr>
                        <a:t>99</a:t>
                      </a:r>
                      <a:endParaRPr lang="fr-FR" sz="1700" kern="100" dirty="0"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0820" marR="7082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65992702"/>
                  </a:ext>
                </a:extLst>
              </a:tr>
            </a:tbl>
          </a:graphicData>
        </a:graphic>
      </p:graphicFrame>
      <p:sp>
        <p:nvSpPr>
          <p:cNvPr id="3" name="Rectangle : coins arrondis 2">
            <a:extLst>
              <a:ext uri="{FF2B5EF4-FFF2-40B4-BE49-F238E27FC236}">
                <a16:creationId xmlns:a16="http://schemas.microsoft.com/office/drawing/2014/main" id="{EB16D781-8FDF-C1E2-820F-ABB46AFB7626}"/>
              </a:ext>
            </a:extLst>
          </p:cNvPr>
          <p:cNvSpPr/>
          <p:nvPr/>
        </p:nvSpPr>
        <p:spPr>
          <a:xfrm>
            <a:off x="2741057" y="2660072"/>
            <a:ext cx="620887" cy="526473"/>
          </a:xfrm>
          <a:prstGeom prst="roundRect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Flèche : droite 3">
            <a:extLst>
              <a:ext uri="{FF2B5EF4-FFF2-40B4-BE49-F238E27FC236}">
                <a16:creationId xmlns:a16="http://schemas.microsoft.com/office/drawing/2014/main" id="{047E8C52-5293-BBE4-8E06-D6B15D45539C}"/>
              </a:ext>
            </a:extLst>
          </p:cNvPr>
          <p:cNvSpPr/>
          <p:nvPr/>
        </p:nvSpPr>
        <p:spPr>
          <a:xfrm>
            <a:off x="3281547" y="2846119"/>
            <a:ext cx="225632" cy="170213"/>
          </a:xfrm>
          <a:prstGeom prst="rightArrow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Flèche : droite 6">
            <a:extLst>
              <a:ext uri="{FF2B5EF4-FFF2-40B4-BE49-F238E27FC236}">
                <a16:creationId xmlns:a16="http://schemas.microsoft.com/office/drawing/2014/main" id="{4472E393-0F6A-865B-D661-5C7B16EC279D}"/>
              </a:ext>
            </a:extLst>
          </p:cNvPr>
          <p:cNvSpPr/>
          <p:nvPr/>
        </p:nvSpPr>
        <p:spPr>
          <a:xfrm rot="10800000">
            <a:off x="2595822" y="2846119"/>
            <a:ext cx="225632" cy="170213"/>
          </a:xfrm>
          <a:prstGeom prst="rightArrow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 : coins arrondis 7">
            <a:extLst>
              <a:ext uri="{FF2B5EF4-FFF2-40B4-BE49-F238E27FC236}">
                <a16:creationId xmlns:a16="http://schemas.microsoft.com/office/drawing/2014/main" id="{64C42768-86F1-212C-10A4-4E2D138C73CF}"/>
              </a:ext>
            </a:extLst>
          </p:cNvPr>
          <p:cNvSpPr/>
          <p:nvPr/>
        </p:nvSpPr>
        <p:spPr>
          <a:xfrm>
            <a:off x="5053694" y="3186545"/>
            <a:ext cx="620887" cy="526473"/>
          </a:xfrm>
          <a:prstGeom prst="roundRect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Flèche : droite 8">
            <a:extLst>
              <a:ext uri="{FF2B5EF4-FFF2-40B4-BE49-F238E27FC236}">
                <a16:creationId xmlns:a16="http://schemas.microsoft.com/office/drawing/2014/main" id="{1F33CD0F-68B3-EFDB-30FC-5A3E9A4BC87F}"/>
              </a:ext>
            </a:extLst>
          </p:cNvPr>
          <p:cNvSpPr/>
          <p:nvPr/>
        </p:nvSpPr>
        <p:spPr>
          <a:xfrm rot="5400000">
            <a:off x="5251320" y="3673434"/>
            <a:ext cx="225632" cy="170213"/>
          </a:xfrm>
          <a:prstGeom prst="rightArrow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Flèche : droite 9">
            <a:extLst>
              <a:ext uri="{FF2B5EF4-FFF2-40B4-BE49-F238E27FC236}">
                <a16:creationId xmlns:a16="http://schemas.microsoft.com/office/drawing/2014/main" id="{F7D189B8-7775-7979-327E-FED695989AB3}"/>
              </a:ext>
            </a:extLst>
          </p:cNvPr>
          <p:cNvSpPr/>
          <p:nvPr/>
        </p:nvSpPr>
        <p:spPr>
          <a:xfrm rot="16200000">
            <a:off x="5251320" y="3101438"/>
            <a:ext cx="225632" cy="170213"/>
          </a:xfrm>
          <a:prstGeom prst="rightArrow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8E9CC6E3-F580-08C1-27DF-C49F2ED36085}"/>
              </a:ext>
            </a:extLst>
          </p:cNvPr>
          <p:cNvSpPr txBox="1"/>
          <p:nvPr/>
        </p:nvSpPr>
        <p:spPr>
          <a:xfrm>
            <a:off x="3281547" y="2547441"/>
            <a:ext cx="4567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+1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7E2A3DF3-42F6-EF61-36FC-68569F4737F2}"/>
              </a:ext>
            </a:extLst>
          </p:cNvPr>
          <p:cNvSpPr txBox="1"/>
          <p:nvPr/>
        </p:nvSpPr>
        <p:spPr>
          <a:xfrm>
            <a:off x="2440628" y="2536842"/>
            <a:ext cx="4567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-1</a:t>
            </a: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7140AC23-DB58-444A-DB79-F13937BEEDFF}"/>
              </a:ext>
            </a:extLst>
          </p:cNvPr>
          <p:cNvSpPr txBox="1"/>
          <p:nvPr/>
        </p:nvSpPr>
        <p:spPr>
          <a:xfrm>
            <a:off x="5334939" y="3633848"/>
            <a:ext cx="5354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+10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5F31D85D-0EC2-7317-28CE-D85D7CB58261}"/>
              </a:ext>
            </a:extLst>
          </p:cNvPr>
          <p:cNvSpPr txBox="1"/>
          <p:nvPr/>
        </p:nvSpPr>
        <p:spPr>
          <a:xfrm>
            <a:off x="5334939" y="2890444"/>
            <a:ext cx="5354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-10</a:t>
            </a:r>
          </a:p>
        </p:txBody>
      </p:sp>
    </p:spTree>
    <p:extLst>
      <p:ext uri="{BB962C8B-B14F-4D97-AF65-F5344CB8AC3E}">
        <p14:creationId xmlns:p14="http://schemas.microsoft.com/office/powerpoint/2010/main" val="36985201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7" grpId="0" animBg="1"/>
      <p:bldP spid="8" grpId="0" animBg="1"/>
      <p:bldP spid="9" grpId="0" animBg="1"/>
      <p:bldP spid="10" grpId="0" animBg="1"/>
      <p:bldP spid="17" grpId="0"/>
      <p:bldP spid="18" grpId="0"/>
      <p:bldP spid="19" grpId="0"/>
      <p:bldP spid="20" grpId="0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1259</TotalTime>
  <Words>238</Words>
  <Application>Microsoft Office PowerPoint</Application>
  <PresentationFormat>Affichage à l'écran (4:3)</PresentationFormat>
  <Paragraphs>209</Paragraphs>
  <Slides>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9" baseType="lpstr">
      <vt:lpstr>Arial</vt:lpstr>
      <vt:lpstr>Calibri</vt:lpstr>
      <vt:lpstr>Calibri Light</vt:lpstr>
      <vt:lpstr>Webdings</vt:lpstr>
      <vt:lpstr>Wingdings</vt:lpstr>
      <vt:lpstr>Thème Office</vt:lpstr>
      <vt:lpstr>Présentation PowerPoint</vt:lpstr>
      <vt:lpstr>LE TABLEAU DES NOMBRES.</vt:lpstr>
      <vt:lpstr>LE TABLEAU DES NOMBRES.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Marie DE NICOLO</cp:lastModifiedBy>
  <cp:revision>44</cp:revision>
  <dcterms:created xsi:type="dcterms:W3CDTF">2023-02-07T14:55:57Z</dcterms:created>
  <dcterms:modified xsi:type="dcterms:W3CDTF">2025-08-13T10:02:48Z</dcterms:modified>
</cp:coreProperties>
</file>